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2545-1A26-4251-8E9E-710BEBE5D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141B4-276B-41AC-B9DB-5D78DDFA3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65006-BAD6-4415-B9C8-609FF338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B4D36-7885-4AA9-9BDB-FBD44A03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AEABE-88C1-4AA0-8C9E-EEF02A7F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8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DEAD-10A1-4E2C-B256-CC6F738B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29630-9B63-4D99-BDF9-771E0BAA4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0CFDB-6180-4FA2-93BA-08835D47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58173-C1D4-4BF6-B177-0442BD7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3A89D-F262-4F04-A1F3-1A670D79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83909-3152-4990-8236-05104EA4A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CBF80-43E6-4414-B0FA-EC88CA7C2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0A8FA-EB79-47A8-B4DA-7D90F70B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5EE37-E8D0-4CCF-82AF-8361609C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86A9A-B2AF-4E05-BC86-853CD4C6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9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951EE-AF1B-44CE-88E2-67E99AFF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81BC1-4310-4722-81DF-0587CF3BE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A761-89DB-4671-AD0D-DD4C0102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DAD28-64DC-46E6-A2BA-2BFEEEBB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755A8-616B-4C8C-B251-8AE252D8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6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161B-5802-41DE-95E0-5C138220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2C591-5E74-4AEA-92C3-409CE50B1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6E840-BA1F-405F-948C-4708F647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A340-7997-4E2D-B5F0-59E8964B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95A38-3C7F-4251-B245-12073247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84C8-3355-4FBF-B77A-E737AC51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20027-812B-4FCB-9A8E-7702AEEA6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3E7A4-EDEF-49F2-B99F-126D8336F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B628B-4CDA-44EF-AFAA-CE8A4E0F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8197C-D929-47C3-B771-ECAB72A2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EB581-112E-4090-AFFF-FAAF910C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7B0D-175D-4843-801E-4DFA4315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622F-7C99-4DA2-A57D-758A0385C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FA1E1-E62C-47CB-A728-E5ACD32A8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4CCCC-E009-4BE5-9939-B9D3DB646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E07B6-C0EF-43D4-A851-54D57FF12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64B0C-8B42-4A15-9234-8B53DE35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EC167-2658-46E3-BFA4-C81E9A21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CD447C-7AD6-4BF4-BE06-6B49BE22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8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48E0B-5C2B-4E9C-813B-3ED2BB91E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6C2AD7-F7A5-4E5F-81CD-73B8F61E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C29B5-1B3B-428D-8009-41CEDEE3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895C8-6432-4892-A640-998E28D4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2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8CD00-E534-4E17-8FD8-EB31A0DD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911ECE-F8D6-461E-9BF2-0B1F5FE0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F1C2C-CDA2-45CD-B978-2537A7E7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1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D9655-8685-4C72-9501-AD02BE0E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489F-235A-435C-9108-A7EA743D8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D3A7E-63FB-4526-9D25-47BEFB272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0AF06-E825-4791-A2B2-A345A8DC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FC6C2-CA59-4A52-9319-C86938FA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7CDA3-5169-49E0-BBAC-97676006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9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17B9-9A24-44EB-88EB-C7948292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FF0DB-C5B0-4C1A-81BD-A6FDAF182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5B642-41AA-4612-85E1-7C9FB3A0C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C618F-2A5A-43F6-9342-C00E77E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ED7D3-C87F-4BEE-ACA5-72CE320D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639AB-D729-48C3-9BAB-5FB74683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4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7D43C-558D-43E4-A94E-BB946C43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A3153-20BE-44F0-A138-64042AF2D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6FD22-5230-489E-86F3-F2CA158C2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25C0-29B5-4FE4-8D3E-CFCD901A313F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0B91B-A6F5-45B2-886F-9C7E617E4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61507-E2B1-4011-A547-65C8196FB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8836-E8F5-4135-885D-2F77DF8B5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1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angelo@csu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9B2A-31EA-4DCE-A964-01FE829DA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 in Action</a:t>
            </a:r>
            <a:b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CSHA School-Age TBI Task Force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662AA-40DB-4761-9294-CCFE79A32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79348"/>
          </a:xfrm>
        </p:spPr>
        <p:txBody>
          <a:bodyPr>
            <a:normAutofit/>
          </a:bodyPr>
          <a:lstStyle/>
          <a:p>
            <a:r>
              <a:rPr lang="en-US" dirty="0"/>
              <a:t>Lisa D’Angelo</a:t>
            </a:r>
          </a:p>
          <a:p>
            <a:r>
              <a:rPr lang="en-US" dirty="0"/>
              <a:t>Felicia Conlan</a:t>
            </a:r>
          </a:p>
          <a:p>
            <a:r>
              <a:rPr lang="en-US" dirty="0"/>
              <a:t>Nancy Cohick</a:t>
            </a:r>
          </a:p>
          <a:p>
            <a:r>
              <a:rPr lang="en-US" dirty="0"/>
              <a:t>Brenna Hughes</a:t>
            </a:r>
          </a:p>
          <a:p>
            <a:r>
              <a:rPr lang="en-US" dirty="0"/>
              <a:t>Benjamin Reece</a:t>
            </a:r>
          </a:p>
        </p:txBody>
      </p:sp>
    </p:spTree>
    <p:extLst>
      <p:ext uri="{BB962C8B-B14F-4D97-AF65-F5344CB8AC3E}">
        <p14:creationId xmlns:p14="http://schemas.microsoft.com/office/powerpoint/2010/main" val="233877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E441-7797-4634-9EAA-2560247E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School-Age TBI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77B02-E97A-4049-A60B-87021C4D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 get concussions (mild traumatic brain injuries: mTBI) and moderate to severe traumatic brain injuries in sports, falls, and accidents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of those concussions/mTBI will not spontaneously recover (multiple studies)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childhood brain injuries can have long term impact on learning/cognition, behavior, communication, psychological function(CDC)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2% of children in CA have a TBI or Concussion/mTBI (CDC)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do not even go to the ER or see the physician, and many physicians are not aware of current recommendations for concussion/mTBI in kids; may sign off too early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kids return to school in CA, there is no system to support them=very disorganized, and many untrained people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 to Learn exists in less than 10% of our CA schools in CA (much more have adopted to Return to Play=what is our priority?)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lot of pressure to return to sports (coaches, parents, the child, the scholarship or the college), maybe before the child is healed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 concussion before the first one has healed can cause Second Impact Syndrome=many  more long term issues and can be fatal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and teens are missing long periods of school; have new learning issues that are missed, and many kids are unable to complete their education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0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8153-E479-4D2A-A4B9-5CC7B64C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School-Age TBI Task Force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812F-44FF-4014-B325-F69B1BB55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80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Finalizing a “White Paper” on needs in CA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Survey completed across CA with teachers, admin, school nurses, athletic trainers, athletic directors, SLPs, SPED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Pediatric TBI: from ER to School presentation CSHA San Francisco (Brenna Hughes and Lisa D’Angelo)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Federal Law coming requiring states to have programs in each local area to support students and families; accommodations, resources, possible assess and treat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 from the International Conference on Sports-related concussions (2011-2018) and the CDC followed for timing of return to school/academics, breaks/rests, gradual increase in activity both cognitive and physical activity, and accommodations for academic work load with return to academics, as well as further testing and treatment if needed 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have been developed: there is no need to create something brand new: it has already been done successfully. There is extensive research in support of and validating these programs. BRAIN STEPS in PA, CO,ReturntoSchool.org  in OR, AK, TX, WA</a:t>
            </a:r>
          </a:p>
          <a:p>
            <a:r>
              <a:rPr lang="en-US" sz="3200" i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SLPs are experts on neurological development, communication and language, learning: we need to be involved and lead!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9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74BAE-D334-45DD-880C-9ECC2D07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Join Us!!!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26192-D307-48E3-9362-6FBC0B89A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Dangelo@csus.edu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(530)400-1970</a:t>
            </a:r>
          </a:p>
        </p:txBody>
      </p:sp>
    </p:spTree>
    <p:extLst>
      <p:ext uri="{BB962C8B-B14F-4D97-AF65-F5344CB8AC3E}">
        <p14:creationId xmlns:p14="http://schemas.microsoft.com/office/powerpoint/2010/main" val="15822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Advocacy in Action CSHA School-Age TBI Task Force</vt:lpstr>
      <vt:lpstr>School-Age TBI Task Force</vt:lpstr>
      <vt:lpstr>School-Age TBI Task Force</vt:lpstr>
      <vt:lpstr>Join Us!!!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in Action CSHA School-Age TBI Task Force</dc:title>
  <dc:creator>D'Angelo, Lisa</dc:creator>
  <cp:lastModifiedBy>D'Angelo, Lisa</cp:lastModifiedBy>
  <cp:revision>3</cp:revision>
  <dcterms:created xsi:type="dcterms:W3CDTF">2024-03-03T23:40:09Z</dcterms:created>
  <dcterms:modified xsi:type="dcterms:W3CDTF">2024-03-03T23:45:07Z</dcterms:modified>
</cp:coreProperties>
</file>